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0" r:id="rId4"/>
    <p:sldId id="284" r:id="rId5"/>
    <p:sldId id="283" r:id="rId6"/>
    <p:sldId id="285" r:id="rId7"/>
    <p:sldId id="261" r:id="rId8"/>
    <p:sldId id="263" r:id="rId9"/>
    <p:sldId id="264" r:id="rId10"/>
    <p:sldId id="286" r:id="rId11"/>
    <p:sldId id="288" r:id="rId12"/>
    <p:sldId id="289" r:id="rId13"/>
    <p:sldId id="290" r:id="rId14"/>
    <p:sldId id="273" r:id="rId15"/>
    <p:sldId id="291" r:id="rId16"/>
    <p:sldId id="292" r:id="rId17"/>
    <p:sldId id="294" r:id="rId18"/>
    <p:sldId id="28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77B-A90C-4477-A621-EFE48ABCB27B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77B-A90C-4477-A621-EFE48ABCB27B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77B-A90C-4477-A621-EFE48ABCB27B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77B-A90C-4477-A621-EFE48ABCB27B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77B-A90C-4477-A621-EFE48ABCB27B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77B-A90C-4477-A621-EFE48ABCB27B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77B-A90C-4477-A621-EFE48ABCB27B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77B-A90C-4477-A621-EFE48ABCB27B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77B-A90C-4477-A621-EFE48ABCB27B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77B-A90C-4477-A621-EFE48ABCB27B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77B-A90C-4477-A621-EFE48ABCB27B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6877B-A90C-4477-A621-EFE48ABCB27B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rezki_Izobrazhenie_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sz="6000" dirty="0" err="1" smtClean="0">
                <a:solidFill>
                  <a:srgbClr val="FFFF00"/>
                </a:solidFill>
                <a:latin typeface="Arial Black" pitchFamily="34" charset="0"/>
              </a:rPr>
              <a:t>Сурский</a:t>
            </a:r>
            <a:r>
              <a:rPr lang="ru-RU" sz="6000" dirty="0" smtClean="0">
                <a:solidFill>
                  <a:srgbClr val="FFFF00"/>
                </a:solidFill>
                <a:latin typeface="Arial Black" pitchFamily="34" charset="0"/>
              </a:rPr>
              <a:t> край»</a:t>
            </a:r>
            <a:endParaRPr lang="ru-RU" sz="6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57158" y="6857998"/>
            <a:ext cx="741524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znakka4estva.ru/uploads/category_items/sources/7f3f746cc9d0e8c2ca47fe93ae3034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21288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419872" y="3140968"/>
            <a:ext cx="23762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3068960"/>
            <a:ext cx="28408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«А я по лугу»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34" name="Picture 2" descr="https://i.ytimg.com/vi/OH2acABKFH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680853" cy="43204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051720" y="476672"/>
            <a:ext cx="4908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«Горелки»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https://avatars.mds.yandex.net/get-pdb/1209255/1f3df6aa-5237-4ae3-964f-900ca41fec11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1619672" cy="1981834"/>
          </a:xfrm>
          <a:prstGeom prst="round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34" name="Picture 2" descr="https://i.ytimg.com/vi/OH2acABKFH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680853" cy="43204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6082" name="Picture 2" descr="http://900igr.net/up/datas/167078/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6" descr="http://1ul.ru/upload/file/publication/den_tatarskogo_yazika_i_kulturi(2)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1763688" cy="2351584"/>
          </a:xfrm>
          <a:prstGeom prst="round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707904" y="188640"/>
            <a:ext cx="2376264" cy="50405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0"/>
            <a:ext cx="65671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«Продаём горшки»»</a:t>
            </a:r>
            <a:endParaRPr lang="ru-RU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85019" y="548680"/>
            <a:ext cx="5513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«В зайцев»»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5060" name="Picture 4" descr="http://detym.samddn.ru/images/%D0%9C%D0%BE%D1%80%D0%B4%D0%B2%D0%B0/1_%D0%9C%D0%BE%D1%80%D0%B4%D0%B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912768" cy="4887328"/>
          </a:xfrm>
          <a:prstGeom prst="round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4" descr="https://zabavnik.club/wp-content/uploads/Kartinki-raskraski__dlya_detey_nacionalnye_kostyumy_narodov_Rossii_16_02010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731484" cy="2535646"/>
          </a:xfrm>
          <a:prstGeom prst="round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Государственный Лермонтовский музей-заповедник «Тарханы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9695" cy="6858000"/>
          </a:xfrm>
          <a:prstGeom prst="rect">
            <a:avLst/>
          </a:prstGeom>
          <a:noFill/>
        </p:spPr>
      </p:pic>
      <p:pic>
        <p:nvPicPr>
          <p:cNvPr id="12290" name="Picture 2" descr="http://kids.azovlib.ru/images/%D0%9F%D0%B8%D1%81%D0%B0%D1%82%D0%B5%D0%BB%D0%B8/%D0%BB%D0%B5%D1%80%D0%BC%D0%BE%D0%BD%D1%82%D0%BE%D0%B2_%D0%BF%D0%BE%D1%80%D1%82%D1%80%D0%B5%D1%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1691680" cy="2016224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im4.kommersant.ru/Issues.photo/WEEKLY/2014/044/KMO_144548_00037_1_t218_202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138778"/>
          </a:xfrm>
          <a:prstGeom prst="roundRect">
            <a:avLst/>
          </a:prstGeom>
          <a:noFill/>
        </p:spPr>
      </p:pic>
      <p:pic>
        <p:nvPicPr>
          <p:cNvPr id="48132" name="Picture 4" descr="https://ds04.infourok.ru/uploads/ex/0c47/000feac6-4e4f244b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8134" name="Picture 6" descr="https://goru.travel/storage/app/uploads/public/5ac/32f/960/5ac32f9605f335294242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72600" cy="6858000"/>
          </a:xfrm>
          <a:prstGeom prst="rect">
            <a:avLst/>
          </a:prstGeom>
          <a:noFill/>
        </p:spPr>
      </p:pic>
      <p:pic>
        <p:nvPicPr>
          <p:cNvPr id="48136" name="Picture 8" descr="https://upload.wikimedia.org/wikipedia/commons/3/39/Tarkhany_%D0%90%D0%B2%D0%B3%D1%83%D1%81%D1%82_2008_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6552" y="-387424"/>
            <a:ext cx="10465162" cy="7848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fs00.infourok.ru/images/doc/224/23055/2/640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92080" y="764704"/>
            <a:ext cx="3096344" cy="237626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08304" y="3212976"/>
            <a:ext cx="1368152" cy="338437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325733">
            <a:off x="174053" y="4540095"/>
            <a:ext cx="1589226" cy="21444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389665">
            <a:off x="4049921" y="3272855"/>
            <a:ext cx="2873491" cy="194409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cdn.fishki.net/upload/post/2018/01/10/2479387/tn/af0f16fee591b96a9cc393e4c7ae42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010" name="Picture 2" descr="https://ds04.infourok.ru/uploads/ex/0e17/0013e436-93562b29/hello_html_m3be7c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50607" cy="4803111"/>
          </a:xfrm>
          <a:prstGeom prst="round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2" descr="https://avatars.mds.yandex.net/get-pdb/1209255/1f3df6aa-5237-4ae3-964f-900ca41fec11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3887"/>
            <a:ext cx="1728192" cy="2114619"/>
          </a:xfrm>
          <a:prstGeom prst="round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mg-fotki.yandex.ru/get/28072/270287987.1e1/0_13906d_60c7845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s1.fotokto.ru/photo/full/116/11632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277950" cy="7068865"/>
          </a:xfrm>
          <a:prstGeom prst="rect">
            <a:avLst/>
          </a:prstGeom>
          <a:noFill/>
        </p:spPr>
      </p:pic>
      <p:pic>
        <p:nvPicPr>
          <p:cNvPr id="4" name="Picture 2" descr="http://img-fotki.yandex.ru/get/9256/46752305.1d/0_99bcc_807ee2db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30" y="0"/>
            <a:ext cx="9102370" cy="6858000"/>
          </a:xfrm>
          <a:prstGeom prst="rect">
            <a:avLst/>
          </a:prstGeom>
          <a:noFill/>
        </p:spPr>
      </p:pic>
      <p:pic>
        <p:nvPicPr>
          <p:cNvPr id="5" name="Picture 2" descr="http://gov.cap.ru/home/78/2007/FVYAD/seltur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9310689" cy="6929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rezki_Izobrazhenie_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57158" y="6857998"/>
            <a:ext cx="741524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enza-gorod.ru/upload/iblock/d03/d0328cee5299491873a122a4fd15a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" y="0"/>
            <a:ext cx="91440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ldis.eu/wp-content/uploads/2017/08/s.-Kozlyatskoe-N-Lomovskij-r-on-foto-Grigorij-Kapustin-1-1180x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14949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q2YawI-2zEg/TtYnMjh3-SI/AAAAAAAAAW4/MGaY0Wlr_z0/s1600/Oz-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ag-logistic.ru/images/2018/08/02/image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7464"/>
            <a:ext cx="9144000" cy="7605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амятник «Первопоселенец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6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900igr.net/up/datai/140055/0004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17866">
            <a:off x="519216" y="704347"/>
            <a:ext cx="2426120" cy="2759712"/>
          </a:xfrm>
          <a:prstGeom prst="rect">
            <a:avLst/>
          </a:prstGeom>
          <a:noFill/>
        </p:spPr>
      </p:pic>
      <p:pic>
        <p:nvPicPr>
          <p:cNvPr id="22532" name="Picture 4" descr="https://upload.wikimedia.org/wikipedia/commons/thumb/1/10/Coat_of_arms_of_Penza_Oblast.svg/914px-Coat_of_arms_of_Penza_Oblas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2201">
            <a:off x="2899384" y="2474729"/>
            <a:ext cx="2856758" cy="3744416"/>
          </a:xfrm>
          <a:prstGeom prst="rect">
            <a:avLst/>
          </a:prstGeom>
          <a:noFill/>
        </p:spPr>
      </p:pic>
      <p:pic>
        <p:nvPicPr>
          <p:cNvPr id="22534" name="Picture 6" descr="http://imageru.ru/uploads/posts/2016-06/1466673975_imageru.ru_gerb-russia-col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60036">
            <a:off x="6241869" y="1583833"/>
            <a:ext cx="2186608" cy="27514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15816" y="332656"/>
            <a:ext cx="4627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«Собери герб»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http://900igr.net/up/datas/204108/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" name="Picture 2" descr="https://avatars.mds.yandex.net/get-pdb/1209255/1f3df6aa-5237-4ae3-964f-900ca41fec11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2471666" cy="3024336"/>
          </a:xfrm>
          <a:prstGeom prst="round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1508" name="Picture 4" descr="https://zabavnik.club/wp-content/uploads/Kartinki-raskraski__dlya_detey_nacionalnye_kostyumy_narodov_Rossii_16_02010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4664"/>
            <a:ext cx="2163532" cy="3168352"/>
          </a:xfrm>
          <a:prstGeom prst="round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1510" name="Picture 6" descr="http://1ul.ru/upload/file/publication/den_tatarskogo_yazika_i_kulturi(2)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429000"/>
            <a:ext cx="2376264" cy="3168352"/>
          </a:xfrm>
          <a:prstGeom prst="round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1512" name="Picture 8" descr="http://do2.rcokoit.ru/pluginfile.php/504839/mod_page/content/18/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284984"/>
            <a:ext cx="2520280" cy="3316158"/>
          </a:xfrm>
          <a:prstGeom prst="round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28</Words>
  <Application>Microsoft Office PowerPoint</Application>
  <PresentationFormat>Экран (4:3)</PresentationFormat>
  <Paragraphs>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«Сурский край»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admin</cp:lastModifiedBy>
  <cp:revision>11</cp:revision>
  <dcterms:created xsi:type="dcterms:W3CDTF">2018-02-04T20:57:49Z</dcterms:created>
  <dcterms:modified xsi:type="dcterms:W3CDTF">2019-10-01T09:17:45Z</dcterms:modified>
</cp:coreProperties>
</file>